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4252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Jetson Orin Nano 安装与测试 YOLOv5 教程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122063"/>
            <a:ext cx="7556421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本演示将指导您如何在 Jetson Orin Nano 开发板上安装和测试 YOLOv5 目标检测模型。我们将涵盖从环境设置到模型推理的完整流程，包括常见问题排除和性能优化技巧。这份指南适合希望在边缘计算设备上部署计算机视觉应用的开发者。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5312807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20427"/>
            <a:ext cx="302300" cy="302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6908" y="5297924"/>
            <a:ext cx="2459236" cy="347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投稿人：Kunta Hsieh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7394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前置环境要求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92512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25032" y="299335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系统要求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25032" y="3422571"/>
            <a:ext cx="691157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您需要在 Jetson Orin Nano 上安装 Ubuntu 20.04 或 22.04 操作系统，对应 JetPack 5.x 或 6.x 版本。这些是 NVIDIA 官方支持的系统版本，能够确保最佳兼容性。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280190" y="477202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25032" y="484024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软件依赖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925032" y="5269468"/>
            <a:ext cx="691157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确保您已安装 Python 3.8 或更高版本。此外，CUDA 11.x、cuDNN 和 TensorRT 应当已通过 JetPack 安装在您的设备上。这些组件对于 YOLOv5 的高效运行至关重要。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676" y="471845"/>
            <a:ext cx="4289465" cy="536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安装 YOLOv5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172676" y="1265277"/>
            <a:ext cx="171569" cy="1987510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5814" y="1436846"/>
            <a:ext cx="21446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更新系统并安装依赖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515814" y="1807726"/>
            <a:ext cx="7428309" cy="2744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首先运行以下命令更新系统并安装必要的依赖包：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515814" y="2275165"/>
            <a:ext cx="7428309" cy="806053"/>
          </a:xfrm>
          <a:prstGeom prst="roundRect">
            <a:avLst>
              <a:gd name="adj" fmla="val 8940"/>
            </a:avLst>
          </a:prstGeom>
          <a:solidFill>
            <a:srgbClr val="DADBF1"/>
          </a:solidFill>
        </p:spPr>
      </p:sp>
      <p:sp>
        <p:nvSpPr>
          <p:cNvPr id="8" name="Shape 5"/>
          <p:cNvSpPr/>
          <p:nvPr/>
        </p:nvSpPr>
        <p:spPr>
          <a:xfrm>
            <a:off x="6507242" y="2275165"/>
            <a:ext cx="7445454" cy="806053"/>
          </a:xfrm>
          <a:prstGeom prst="roundRect">
            <a:avLst>
              <a:gd name="adj" fmla="val 3193"/>
            </a:avLst>
          </a:prstGeom>
          <a:solidFill>
            <a:srgbClr val="DADBF1"/>
          </a:solidFill>
        </p:spPr>
      </p:sp>
      <p:sp>
        <p:nvSpPr>
          <p:cNvPr id="9" name="Text 6"/>
          <p:cNvSpPr/>
          <p:nvPr/>
        </p:nvSpPr>
        <p:spPr>
          <a:xfrm>
            <a:off x="6678811" y="2403753"/>
            <a:ext cx="7102316" cy="5488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DADBF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sudo apt update</a:t>
            </a:r>
            <a:endParaRPr lang="en-US" sz="1350" dirty="0">
              <a:solidFill>
                <a:srgbClr val="272525"/>
              </a:solidFill>
              <a:highlight>
                <a:srgbClr val="DADBF1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DADBF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sudo apt install -y git python3-pip python3-venv libopencv-dev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429970" y="3381375"/>
            <a:ext cx="171569" cy="1713071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773108" y="3552944"/>
            <a:ext cx="2144673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创建并激活虚拟环境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773108" y="3923824"/>
            <a:ext cx="7171015" cy="2744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创建一个专用的 Python 虚拟环境以避免依赖冲突：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773108" y="4391263"/>
            <a:ext cx="7171015" cy="531614"/>
          </a:xfrm>
          <a:prstGeom prst="roundRect">
            <a:avLst>
              <a:gd name="adj" fmla="val 13556"/>
            </a:avLst>
          </a:prstGeom>
          <a:solidFill>
            <a:srgbClr val="DADBF1"/>
          </a:solidFill>
        </p:spPr>
      </p:sp>
      <p:sp>
        <p:nvSpPr>
          <p:cNvPr id="14" name="Shape 11"/>
          <p:cNvSpPr/>
          <p:nvPr/>
        </p:nvSpPr>
        <p:spPr>
          <a:xfrm>
            <a:off x="6764536" y="4391263"/>
            <a:ext cx="7188160" cy="531614"/>
          </a:xfrm>
          <a:prstGeom prst="roundRect">
            <a:avLst>
              <a:gd name="adj" fmla="val 4841"/>
            </a:avLst>
          </a:prstGeom>
          <a:solidFill>
            <a:srgbClr val="DADBF1"/>
          </a:solidFill>
        </p:spPr>
      </p:sp>
      <p:sp>
        <p:nvSpPr>
          <p:cNvPr id="15" name="Text 12"/>
          <p:cNvSpPr/>
          <p:nvPr/>
        </p:nvSpPr>
        <p:spPr>
          <a:xfrm>
            <a:off x="6936105" y="4519851"/>
            <a:ext cx="6845022" cy="2744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DADBF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python3 -m venv yolov5-env &amp;&amp; source yolov5-env/bin/activate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687383" y="5223034"/>
            <a:ext cx="171569" cy="2536388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30522" y="5394603"/>
            <a:ext cx="3099316" cy="26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克隆 YOLOv5 代码库并安装依赖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030522" y="5765483"/>
            <a:ext cx="6913602" cy="2744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下载 YOLOv5 代码并安装适用于 Jetson 的 PyTorch 和其他依赖：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7030522" y="6232922"/>
            <a:ext cx="6913602" cy="1354931"/>
          </a:xfrm>
          <a:prstGeom prst="roundRect">
            <a:avLst>
              <a:gd name="adj" fmla="val 5319"/>
            </a:avLst>
          </a:prstGeom>
          <a:solidFill>
            <a:srgbClr val="DADBF1"/>
          </a:solidFill>
        </p:spPr>
      </p:sp>
      <p:sp>
        <p:nvSpPr>
          <p:cNvPr id="20" name="Shape 17"/>
          <p:cNvSpPr/>
          <p:nvPr/>
        </p:nvSpPr>
        <p:spPr>
          <a:xfrm>
            <a:off x="7021949" y="6232922"/>
            <a:ext cx="6930747" cy="1354931"/>
          </a:xfrm>
          <a:prstGeom prst="roundRect">
            <a:avLst>
              <a:gd name="adj" fmla="val 1900"/>
            </a:avLst>
          </a:prstGeom>
          <a:solidFill>
            <a:srgbClr val="DADBF1"/>
          </a:solidFill>
        </p:spPr>
      </p:sp>
      <p:sp>
        <p:nvSpPr>
          <p:cNvPr id="21" name="Text 18"/>
          <p:cNvSpPr/>
          <p:nvPr/>
        </p:nvSpPr>
        <p:spPr>
          <a:xfrm>
            <a:off x="7193518" y="6361509"/>
            <a:ext cx="6587609" cy="10977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DADBF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git clone https://github.com/ultralytics/yolov5.git &amp;&amp; cd yolov5pip install torch==1.13.0+nv22.10 torchvision==0.14.0+nv22.10 -f https://developer.download.nvidia.com/compute/redist/jp/v511pip install -r requirements.txt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5384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执行图片推理测试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61711"/>
            <a:ext cx="62793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安装完成后，我们可以使用预训练的 YOLOv5 模型对图片进行目标检测。YOLOv5 提供了多种不同大小的模型，从轻量级的 YOLOv5n 到更大更精确的 YOLOv5x。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392924"/>
            <a:ext cx="627935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 Jetson Orin Nano 上，我们建议从中等大小的 YOLOv5s 模型开始测试，它在性能和精度之间取得了良好的平衡。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251246"/>
            <a:ext cx="6279356" cy="932736"/>
          </a:xfrm>
          <a:prstGeom prst="roundRect">
            <a:avLst>
              <a:gd name="adj" fmla="val 8937"/>
            </a:avLst>
          </a:prstGeom>
          <a:solidFill>
            <a:srgbClr val="DADBF1"/>
          </a:solidFill>
        </p:spPr>
      </p:sp>
      <p:sp>
        <p:nvSpPr>
          <p:cNvPr id="6" name="Shape 4"/>
          <p:cNvSpPr/>
          <p:nvPr/>
        </p:nvSpPr>
        <p:spPr>
          <a:xfrm>
            <a:off x="783908" y="4251246"/>
            <a:ext cx="6299121" cy="932736"/>
          </a:xfrm>
          <a:prstGeom prst="roundRect">
            <a:avLst>
              <a:gd name="adj" fmla="val 3192"/>
            </a:avLst>
          </a:prstGeom>
          <a:solidFill>
            <a:srgbClr val="DADBF1"/>
          </a:solidFill>
        </p:spPr>
      </p:sp>
      <p:sp>
        <p:nvSpPr>
          <p:cNvPr id="7" name="Text 5"/>
          <p:cNvSpPr/>
          <p:nvPr/>
        </p:nvSpPr>
        <p:spPr>
          <a:xfrm>
            <a:off x="982266" y="4400074"/>
            <a:ext cx="5902404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DADBF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python detect.py --weights yolov5s.pt --source data/images/bus.jpg --device 0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407223"/>
            <a:ext cx="6279356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参数说明：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03357"/>
            <a:ext cx="6279356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weights：指定使用的模型权重文件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290310"/>
            <a:ext cx="6279356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source：指定输入图像路径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677263"/>
            <a:ext cx="6279356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device：指定使用的设备（0表示第一个GPU）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306360"/>
            <a:ext cx="3572470" cy="19846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16136"/>
            <a:ext cx="4692372" cy="586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实时摄像头推理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689" y="1477923"/>
            <a:ext cx="6447234" cy="39846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689" y="5650230"/>
            <a:ext cx="2346127" cy="293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USB 摄像头设置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0689" y="6055995"/>
            <a:ext cx="6447234" cy="900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将 USB 摄像头连接到 Jetson Orin Nano 的 USB 端口。确保摄像头被系统识别，可以通过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 /dev/video*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命令检查。大多数 USB 摄像头应该可以直接使用，无需额外驱动。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477" y="1477923"/>
            <a:ext cx="6447234" cy="3984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2477" y="5650230"/>
            <a:ext cx="2346127" cy="293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执行实时检测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32477" y="6055995"/>
            <a:ext cx="6447234" cy="600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使用以下命令启动实时目标检测。这将打开摄像头并在实时视频流上运行 YOLOv5 模型：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32477" y="6867406"/>
            <a:ext cx="6447234" cy="581620"/>
          </a:xfrm>
          <a:prstGeom prst="roundRect">
            <a:avLst>
              <a:gd name="adj" fmla="val 13554"/>
            </a:avLst>
          </a:prstGeom>
          <a:solidFill>
            <a:srgbClr val="DADBF1"/>
          </a:solidFill>
        </p:spPr>
      </p:sp>
      <p:sp>
        <p:nvSpPr>
          <p:cNvPr id="10" name="Shape 6"/>
          <p:cNvSpPr/>
          <p:nvPr/>
        </p:nvSpPr>
        <p:spPr>
          <a:xfrm>
            <a:off x="7423190" y="6867406"/>
            <a:ext cx="6465808" cy="581620"/>
          </a:xfrm>
          <a:prstGeom prst="roundRect">
            <a:avLst>
              <a:gd name="adj" fmla="val 4841"/>
            </a:avLst>
          </a:prstGeom>
          <a:solidFill>
            <a:srgbClr val="DADBF1"/>
          </a:solidFill>
        </p:spPr>
      </p:sp>
      <p:sp>
        <p:nvSpPr>
          <p:cNvPr id="11" name="Text 7"/>
          <p:cNvSpPr/>
          <p:nvPr/>
        </p:nvSpPr>
        <p:spPr>
          <a:xfrm>
            <a:off x="7610832" y="7008138"/>
            <a:ext cx="6090523" cy="300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DADBF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python detect.py --weights yolov5s.pt --source 0 --device 0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432477" y="7660124"/>
            <a:ext cx="6447234" cy="300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其中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--source 0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表示使用系统的第一个摄像头设备。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34596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常见问题排错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35233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442055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OpenCV 依赖问题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4849773"/>
            <a:ext cx="3537347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如果遇到 "libGL.so: cannot open shared object file" 错误，这是因为缺少 OpenCV 的某些依赖库。运行以下命令安装缺失的库：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438632" y="6343174"/>
            <a:ext cx="3537347" cy="615196"/>
          </a:xfrm>
          <a:prstGeom prst="roundRect">
            <a:avLst>
              <a:gd name="adj" fmla="val 13550"/>
            </a:avLst>
          </a:prstGeom>
          <a:solidFill>
            <a:srgbClr val="DADBF1"/>
          </a:solidFill>
        </p:spPr>
      </p:sp>
      <p:sp>
        <p:nvSpPr>
          <p:cNvPr id="8" name="Shape 5"/>
          <p:cNvSpPr/>
          <p:nvPr/>
        </p:nvSpPr>
        <p:spPr>
          <a:xfrm>
            <a:off x="1428750" y="6343174"/>
            <a:ext cx="3557111" cy="615196"/>
          </a:xfrm>
          <a:prstGeom prst="roundRect">
            <a:avLst>
              <a:gd name="adj" fmla="val 4839"/>
            </a:avLst>
          </a:prstGeom>
          <a:solidFill>
            <a:srgbClr val="DADBF1"/>
          </a:solidFill>
        </p:spPr>
      </p:sp>
      <p:sp>
        <p:nvSpPr>
          <p:cNvPr id="9" name="Text 6"/>
          <p:cNvSpPr/>
          <p:nvPr/>
        </p:nvSpPr>
        <p:spPr>
          <a:xfrm>
            <a:off x="1627108" y="6492002"/>
            <a:ext cx="316039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DADBF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sudo apt install libgl1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23986" y="435233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8829" y="442055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执行速度慢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868829" y="4849773"/>
            <a:ext cx="353746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如果检测速度过慢，可以尝试以下优化方法：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868829" y="5603915"/>
            <a:ext cx="353746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使用更小的模型，如 yolov5n.pt 替代 yolov5s.pt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5868829" y="6308408"/>
            <a:ext cx="3537466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降低输入图像或视频的分辨率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868829" y="6695361"/>
            <a:ext cx="3537466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减少每帧处理的频率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9654302" y="435233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99144" y="4420553"/>
            <a:ext cx="2629972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验证 GPU 是否正常工作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0299144" y="4849773"/>
            <a:ext cx="353746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使用以下 Python 代码检查 GPU 是否被正确识别和使用：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10299144" y="5708094"/>
            <a:ext cx="3537466" cy="1567815"/>
          </a:xfrm>
          <a:prstGeom prst="roundRect">
            <a:avLst>
              <a:gd name="adj" fmla="val 5317"/>
            </a:avLst>
          </a:prstGeom>
          <a:solidFill>
            <a:srgbClr val="DADBF1"/>
          </a:solidFill>
        </p:spPr>
      </p:sp>
      <p:sp>
        <p:nvSpPr>
          <p:cNvPr id="20" name="Shape 17"/>
          <p:cNvSpPr/>
          <p:nvPr/>
        </p:nvSpPr>
        <p:spPr>
          <a:xfrm>
            <a:off x="10289262" y="5708094"/>
            <a:ext cx="3557230" cy="1567815"/>
          </a:xfrm>
          <a:prstGeom prst="roundRect">
            <a:avLst>
              <a:gd name="adj" fmla="val 1899"/>
            </a:avLst>
          </a:prstGeom>
          <a:solidFill>
            <a:srgbClr val="DADBF1"/>
          </a:solidFill>
        </p:spPr>
      </p:sp>
      <p:sp>
        <p:nvSpPr>
          <p:cNvPr id="21" name="Text 18"/>
          <p:cNvSpPr/>
          <p:nvPr/>
        </p:nvSpPr>
        <p:spPr>
          <a:xfrm>
            <a:off x="10487620" y="5856923"/>
            <a:ext cx="3160514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DADBF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import torchprint(torch.cuda.is_available())print(torch.cuda.get_device_name(0))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2200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模型优化与加速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2829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TensorRT 转换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036808"/>
            <a:ext cx="62793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为了获得更好的推理性能，可以将 YOLOv5 模型转换为 TensorRT 引擎。这是一个两步过程：首先将 PyTorch 模型导出为 ONNX 格式，然后将 ONNX 模型转换为 TensorRT 引擎。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212669"/>
            <a:ext cx="6279356" cy="1567815"/>
          </a:xfrm>
          <a:prstGeom prst="roundRect">
            <a:avLst>
              <a:gd name="adj" fmla="val 5317"/>
            </a:avLst>
          </a:prstGeom>
          <a:solidFill>
            <a:srgbClr val="DADBF1"/>
          </a:solidFill>
        </p:spPr>
      </p:sp>
      <p:sp>
        <p:nvSpPr>
          <p:cNvPr id="6" name="Shape 4"/>
          <p:cNvSpPr/>
          <p:nvPr/>
        </p:nvSpPr>
        <p:spPr>
          <a:xfrm>
            <a:off x="783908" y="4212669"/>
            <a:ext cx="6299121" cy="1567815"/>
          </a:xfrm>
          <a:prstGeom prst="roundRect">
            <a:avLst>
              <a:gd name="adj" fmla="val 1899"/>
            </a:avLst>
          </a:prstGeom>
          <a:solidFill>
            <a:srgbClr val="DADBF1"/>
          </a:solidFill>
        </p:spPr>
      </p:sp>
      <p:sp>
        <p:nvSpPr>
          <p:cNvPr id="7" name="Text 5"/>
          <p:cNvSpPr/>
          <p:nvPr/>
        </p:nvSpPr>
        <p:spPr>
          <a:xfrm>
            <a:off x="982266" y="4361498"/>
            <a:ext cx="5902404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DADBF1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python export.py --weights yolov5s.pt --include onnx/usr/src/tensorrt/bin/trtexec --onnx=yolov5s.onnx --saveEngine=yolov5s.engine --fp16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6003727"/>
            <a:ext cx="627935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 FP16 精度可以在保持准确度的同时显著提高推理速度。对于 Jetson Orin Nano，这是一个很好的平衡点。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553176"/>
            <a:ext cx="3572470" cy="198465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4874" y="4761071"/>
            <a:ext cx="62793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TensorRT 优化后，您可以期望获得 2-4 倍的性能提升，具体取决于模型大小和输入分辨率。这使得在边缘设备上实现实时目标检测成为可能。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856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成功标准与下一步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54091" y="255782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检测功能验证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987040"/>
            <a:ext cx="3941207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成功的实现应该能够正常执行 detect.py 并准确检测图像或视频中的物体。检测结果将保存在 runs/detect/exp 目录下，您可以查看这些结果来评估检测质量。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66" y="3307854"/>
            <a:ext cx="296942" cy="371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5284" y="255782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GPU 利用率确认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895284" y="2987040"/>
            <a:ext cx="3941326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 jtop 或 tegrastats 工具监控 GPU 使用情况，确保在执行推理过程中 GPU 被充分利用。这表明模型正在使用硬件加速而不是仅依赖 CPU。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335" y="3307854"/>
            <a:ext cx="296942" cy="3711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5284" y="4989195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性能优化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895284" y="5418415"/>
            <a:ext cx="3941326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在基本功能验证后，可以进一步优化模型以提高推理速度。尝试不同的模型大小、分辨率设置和 TensorRT 优化，找到适合您应用场景的最佳配置。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335" y="5567422"/>
            <a:ext cx="296942" cy="3711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54091" y="4989195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自定义模型训练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93790" y="5418415"/>
            <a:ext cx="3941207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掌握基础后，下一步可以考虑使用自己的数据集训练自定义 YOLOv5 模型，以适应特定的检测需求。YOLOv5 提供了完整的训练文档和工具。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6766" y="5567422"/>
            <a:ext cx="296942" cy="3711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2494</Words>
  <Application>WPS Presentation</Application>
  <PresentationFormat>On-screen Show (16:9)</PresentationFormat>
  <Paragraphs>121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Arial</vt:lpstr>
      <vt:lpstr>宋体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Consolas</vt:lpstr>
      <vt:lpstr>Consolas</vt:lpstr>
      <vt:lpstr>Consolas</vt:lpstr>
      <vt:lpstr>Calibri</vt:lpstr>
      <vt:lpstr>微软雅黑</vt:lpstr>
      <vt:lpstr>Arial Unicode MS</vt:lpstr>
      <vt:lpstr>PMingLiU</vt:lpstr>
      <vt:lpstr>MingLiU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jumbo</cp:lastModifiedBy>
  <cp:revision>2</cp:revision>
  <dcterms:created xsi:type="dcterms:W3CDTF">2025-06-20T11:36:00Z</dcterms:created>
  <dcterms:modified xsi:type="dcterms:W3CDTF">2025-06-20T11:38:21Z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A50F3DE296A54B0C9411BFB217AF123E_12</vt:lpwstr>
  </property>
  <property fmtid="{D5CDD505-2E9C-101B-9397-08002B2CF9AE}" pid="3" name="KSOProductBuildVer">
    <vt:lpwstr>3076-12.2.0.21546</vt:lpwstr>
  </property>
</Properties>
</file>